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CB0F-9F05-4D1A-91C5-3C6FD18E88F0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2FDE7-ECC9-4F7C-8C4D-D497C7B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2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FDE7-ECC9-4F7C-8C4D-D497C7B4131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3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FDE7-ECC9-4F7C-8C4D-D497C7B4131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3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er\Desktop\Педагогическая находка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er\Desktop\Педагогическая находка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er\Desktop\Педагогическая находка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er\Desktop\Педагогическая находка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er\Desktop\Педагогическая находка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er\Desktop\Педагогическая находка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er\Desktop\Педагогическая находка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er\Desktop\Педагогическая находка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ser\Desktop\Педагогическая находка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ser\Desktop\Педагогическая находка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ser\Desktop\Педагогическая находка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er\Desktop\Педагогическая находка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ser\Desktop\Педагогическая находка\Слайд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er\Desktop\Педагогическая находка\Слайд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er\Desktop\Педагогическая находка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 descr="C:\Users\Aser\Desktop\Педагогическая находка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er\Desktop\Педагогическая находка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er\Desktop\Педагогическая находка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er\Desktop\Педагогическая находка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er\Desktop\Педагогическая находка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er\Desktop\Педагогическая находка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Экран (4:3)</PresentationFormat>
  <Paragraphs>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Aser</dc:creator>
  <cp:lastModifiedBy>Aser</cp:lastModifiedBy>
  <cp:revision>2</cp:revision>
  <dcterms:created xsi:type="dcterms:W3CDTF">2023-03-15T17:20:27Z</dcterms:created>
  <dcterms:modified xsi:type="dcterms:W3CDTF">2023-03-15T17:29:58Z</dcterms:modified>
</cp:coreProperties>
</file>