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2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8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Picture 46" descr="E:\РМО по ZOOM\основа\Мой отчет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0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РМО по ZOOM\основа\Мой отчет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РМО по ZOOM\основа\Мой отчет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45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РМО по ZOOM\основа\Мой отчет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9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РМО по ZOOM\основа\Мой отчет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5" y="-28274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9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РМО по ZOOM\основа\Мой отчет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6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РМО по ZOOM\основа\Мой отчет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292100">
                    <a:schemeClr val="accent2">
                      <a:satMod val="175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Большое 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292100">
                    <a:schemeClr val="accent2">
                      <a:satMod val="175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внимание при проведении </a:t>
            </a:r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292100">
                    <a:schemeClr val="accent2">
                      <a:satMod val="175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Рефлексивного 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292100">
                    <a:schemeClr val="accent2">
                      <a:satMod val="175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круга  </a:t>
            </a:r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292100">
                    <a:schemeClr val="accent2">
                      <a:satMod val="175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уделяется  обсуждению 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292100">
                    <a:schemeClr val="accent2">
                      <a:satMod val="175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правил поведения в </a:t>
            </a:r>
            <a:r>
              <a:rPr lang="ru-RU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292100">
                    <a:schemeClr val="accent2">
                      <a:satMod val="175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группе.</a:t>
            </a:r>
            <a:r>
              <a:rPr lang="ru-RU" b="1" i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292100">
                    <a:schemeClr val="accent2">
                      <a:satMod val="175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  </a:t>
            </a:r>
            <a:endParaRPr lang="ru-RU" b="1" i="1" dirty="0">
              <a:solidFill>
                <a:schemeClr val="accent5">
                  <a:lumMod val="40000"/>
                  <a:lumOff val="60000"/>
                </a:schemeClr>
              </a:solidFill>
              <a:effectLst>
                <a:glow rad="292100">
                  <a:schemeClr val="accent2">
                    <a:satMod val="175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0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РМО по ZOOM\основа\Мой отчет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564" y="567692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Каждый  круг  заканчивается  с вопросом для родителей ( Спроси у родителей зачем.., и  на следующий день обязательно  по интересоваться,    что ответили родители.)</a:t>
            </a:r>
          </a:p>
        </p:txBody>
      </p:sp>
    </p:spTree>
    <p:extLst>
      <p:ext uri="{BB962C8B-B14F-4D97-AF65-F5344CB8AC3E}">
        <p14:creationId xmlns:p14="http://schemas.microsoft.com/office/powerpoint/2010/main" val="328895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РМО по ZOOM\основа\Мой отчет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756" y="116632"/>
            <a:ext cx="8964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ля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реализации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наших  целей  был 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оформлен уголок  эмоциональной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разгрузки 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 </a:t>
            </a:r>
            <a:r>
              <a:rPr lang="ru-RU" sz="3600" b="1" dirty="0" smtClean="0">
                <a:solidFill>
                  <a:srgbClr val="C00000"/>
                </a:solidFill>
                <a:effectLst>
                  <a:innerShdw blurRad="63500" dist="1422400" dir="21120000">
                    <a:prstClr val="black">
                      <a:alpha val="42000"/>
                    </a:prstClr>
                  </a:innerShdw>
                </a:effectLst>
                <a:latin typeface="Monotype Corsiva" panose="03010101010201010101" pitchFamily="66" charset="0"/>
              </a:rPr>
              <a:t>Уголок настроения   Колобок</a:t>
            </a:r>
            <a:r>
              <a:rPr lang="ru-RU" sz="3600" dirty="0" smtClean="0">
                <a:latin typeface="Monotype Corsiva" panose="03010101010201010101" pitchFamily="66" charset="0"/>
              </a:rPr>
              <a:t>»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РМО по ZOOM\основа\Мой отчет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" y="-177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8345" y="544522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92D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266700" dir="9240000" sx="102000" sy="102000" algn="tl">
                    <a:schemeClr val="tx2">
                      <a:lumMod val="75000"/>
                      <a:alpha val="43000"/>
                    </a:schemeClr>
                  </a:outerShdw>
                  <a:reflection blurRad="6350" stA="60000" endA="900" endPos="60000" dir="5400000" sy="-100000" algn="bl" rotWithShape="0"/>
                </a:effectLst>
                <a:latin typeface="Monotype Corsiva" panose="03010101010201010101" pitchFamily="66" charset="0"/>
              </a:rPr>
              <a:t>Оформлен </a:t>
            </a:r>
            <a:r>
              <a:rPr lang="ru-RU" sz="3600" b="1" dirty="0">
                <a:solidFill>
                  <a:srgbClr val="92D05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266700" dir="9240000" sx="102000" sy="102000" algn="tl">
                    <a:schemeClr val="tx2">
                      <a:lumMod val="75000"/>
                      <a:alpha val="43000"/>
                    </a:schemeClr>
                  </a:outerShdw>
                  <a:reflection blurRad="6350" stA="60000" endA="900" endPos="60000" dir="5400000" sy="-100000" algn="bl" rotWithShape="0"/>
                </a:effectLst>
                <a:latin typeface="Monotype Corsiva" panose="03010101010201010101" pitchFamily="66" charset="0"/>
              </a:rPr>
              <a:t>уголок  эмоциональной разгрузки </a:t>
            </a:r>
          </a:p>
          <a:p>
            <a:pPr lvl="0" algn="ctr"/>
            <a:r>
              <a:rPr lang="ru-RU" sz="3600" b="1" dirty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 </a:t>
            </a:r>
            <a:r>
              <a:rPr lang="ru-RU" sz="3600" b="1" dirty="0" smtClean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3500" dist="1422400" dir="21120000">
                    <a:prstClr val="black">
                      <a:alpha val="42000"/>
                    </a:prstClr>
                  </a:innerShdw>
                </a:effectLst>
                <a:latin typeface="Monotype Corsiva" panose="03010101010201010101" pitchFamily="66" charset="0"/>
              </a:rPr>
              <a:t>Центр Эмоции</a:t>
            </a:r>
            <a:r>
              <a:rPr lang="ru-RU" sz="3600" dirty="0" smtClean="0">
                <a:solidFill>
                  <a:srgbClr val="7030A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»</a:t>
            </a:r>
            <a:endParaRPr lang="ru-RU" sz="3600" dirty="0">
              <a:solidFill>
                <a:srgbClr val="7030A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18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РМО по ZOOM\основа\Мой отчет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8" y="-3428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9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МО по ZOOM\основа\Мой отчет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9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981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РМО по ZOOM\основа\Мой отчет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6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869" y="2780928"/>
            <a:ext cx="84969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i="1" dirty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группе появился диванчик мира для размышления для тех детей, кто нарушил правила </a:t>
            </a:r>
            <a:r>
              <a:rPr lang="ru-RU" sz="2400" b="1" i="1" dirty="0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поведения.  </a:t>
            </a:r>
          </a:p>
          <a:p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tx1">
                      <a:alpha val="67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На котором  дети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tx1">
                      <a:alpha val="67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  учились решать 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tx1">
                      <a:alpha val="67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конфликты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tx1">
                      <a:alpha val="67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и мириться в начале при помощи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tx1">
                      <a:alpha val="67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взрослого,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tx1">
                      <a:alpha val="67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затем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tx1">
                      <a:alpha val="67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самостоятельно.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tx1">
                    <a:alpha val="67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54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РМО по ZOOM\основа\Мой отчет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517232"/>
            <a:ext cx="89289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/>
              </a:rPr>
              <a:t> 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Arial"/>
              </a:rPr>
              <a:t>По </a:t>
            </a:r>
            <a:r>
              <a:rPr lang="ru-RU" sz="1600" b="1" i="1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Arial"/>
              </a:rPr>
              <a:t>результатам проведения рефлексивного 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Arial"/>
              </a:rPr>
              <a:t>круга </a:t>
            </a:r>
            <a:r>
              <a:rPr lang="ru-RU" sz="1600" b="1" i="1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Arial"/>
              </a:rPr>
              <a:t>можно сделать вывод о положительной динамике процесса адаптации детей к условиям детского сада проходит значительно легче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Arial"/>
              </a:rPr>
              <a:t> имеет  положительную  направленность , дети </a:t>
            </a:r>
            <a:r>
              <a:rPr lang="ru-RU" sz="1600" b="1" i="1" dirty="0">
                <a:solidFill>
                  <a:srgbClr val="7030A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Arial"/>
              </a:rPr>
              <a:t>чувствуют себя комфортно в тёплой  доброжелательной атмосфере</a:t>
            </a:r>
            <a:r>
              <a:rPr lang="ru-RU" sz="1600" b="1" i="1" dirty="0">
                <a:solidFill>
                  <a:srgbClr val="33333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Arial"/>
              </a:rPr>
              <a:t> </a:t>
            </a:r>
            <a:r>
              <a:rPr lang="ru-RU" sz="1600" b="1" i="1" dirty="0" smtClean="0">
                <a:solidFill>
                  <a:srgbClr val="333333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  <a:latin typeface="Arial"/>
              </a:rPr>
              <a:t>.</a:t>
            </a:r>
            <a:endParaRPr lang="ru-RU" sz="1600" b="1" i="1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50800" dir="5400000" algn="ctr" rotWithShape="0">
                  <a:schemeClr val="accent6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7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РМО по ZOOM\основа\Мой отчет\Слайд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7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МО по ZOOM\основа\Мой отчет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1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МО по ZOOM\основа\Мой отчет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75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РМО по ZOOM\основа\Мой отчет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75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РМО по ZOOM\основа\Мой отчет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96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РМО по ZOOM\основа\Мой отчет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719" y="5242173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 младшей  группе  Рефлексивный круг проводиться  с игрушкой  в руке.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371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РМО по ZOOM\основа\Мой отчет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РМО по ZOOM\основа\Мой отчет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83</Words>
  <Application>Microsoft Office PowerPoint</Application>
  <PresentationFormat>Экран (4:3)</PresentationFormat>
  <Paragraphs>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</dc:creator>
  <cp:lastModifiedBy>Windows</cp:lastModifiedBy>
  <cp:revision>7</cp:revision>
  <dcterms:created xsi:type="dcterms:W3CDTF">2021-02-08T17:02:29Z</dcterms:created>
  <dcterms:modified xsi:type="dcterms:W3CDTF">2021-03-28T15:47:41Z</dcterms:modified>
</cp:coreProperties>
</file>